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5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FC8971-507C-4CFF-B6F7-9D74035A1CA9}" type="datetimeFigureOut">
              <a:rPr lang="en-US" smtClean="0"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025DC3-A716-4091-BCF2-C61C4C491A5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caruffi.com/politics/leaders.html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Year 2000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By Xander Bovitz</a:t>
            </a:r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Politics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Economy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statistics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Natural Disaster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Inventions/Technology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Recreation and Leisure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Sports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Biblyography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500" dirty="0" smtClean="0">
                <a:hlinkClick r:id="rId2"/>
              </a:rPr>
              <a:t>http://www.scaruffi.com/politics/leaders.html</a:t>
            </a:r>
            <a:r>
              <a:rPr lang="en-US" sz="1500" dirty="0" smtClean="0"/>
              <a:t> </a:t>
            </a:r>
          </a:p>
          <a:p>
            <a:endParaRPr lang="en-US" sz="15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18</Words>
  <Application>Microsoft Office PowerPoint</Application>
  <PresentationFormat>On-screen Show (4:3)</PresentationFormat>
  <Paragraphs>11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Year 2000</vt:lpstr>
      <vt:lpstr>Politics</vt:lpstr>
      <vt:lpstr>Economy</vt:lpstr>
      <vt:lpstr> statistics</vt:lpstr>
      <vt:lpstr>Natural Disaster</vt:lpstr>
      <vt:lpstr>Inventions/Technology</vt:lpstr>
      <vt:lpstr>Recreation and Leisure</vt:lpstr>
      <vt:lpstr>Sports</vt:lpstr>
      <vt:lpstr>Biblyography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Year 2000</dc:title>
  <dc:creator>Lionsgate</dc:creator>
  <cp:lastModifiedBy>Lionsgate</cp:lastModifiedBy>
  <cp:revision>8</cp:revision>
  <dcterms:created xsi:type="dcterms:W3CDTF">2009-09-10T15:28:55Z</dcterms:created>
  <dcterms:modified xsi:type="dcterms:W3CDTF">2009-09-10T16:41:31Z</dcterms:modified>
</cp:coreProperties>
</file>

<file path=docProps/thumbnail.jpeg>
</file>